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81" r:id="rId2"/>
    <p:sldId id="279" r:id="rId3"/>
    <p:sldId id="287" r:id="rId4"/>
    <p:sldId id="283" r:id="rId5"/>
    <p:sldId id="288" r:id="rId6"/>
    <p:sldId id="289" r:id="rId7"/>
    <p:sldId id="28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9"/>
    <p:restoredTop sz="81366" autoAdjust="0"/>
  </p:normalViewPr>
  <p:slideViewPr>
    <p:cSldViewPr snapToGrid="0" snapToObjects="1" showGuides="1">
      <p:cViewPr varScale="1">
        <p:scale>
          <a:sx n="70" d="100"/>
          <a:sy n="70" d="100"/>
        </p:scale>
        <p:origin x="93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4CDB9-D858-0D4E-8ABD-D43061792B6A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B5A09-F120-5545-B1E4-8A6252D92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707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A09-F120-5545-B1E4-8A6252D92A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47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A09-F120-5545-B1E4-8A6252D92A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861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A09-F120-5545-B1E4-8A6252D92A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956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B5A09-F120-5545-B1E4-8A6252D92A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45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040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8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73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98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431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02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211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6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0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22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076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5DF5A-9FA1-6E49-905F-4AF3C44731E1}" type="datetimeFigureOut">
              <a:rPr lang="en-US" smtClean="0"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E2CFD-824D-0946-AE1B-03EBC799C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8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94160"/>
            <a:ext cx="12191999" cy="23876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  <a:ea typeface="Al Nile" charset="-78"/>
                <a:cs typeface="Al Nile" charset="-78"/>
              </a:rPr>
              <a:t>Retrieving:</a:t>
            </a:r>
            <a:br>
              <a:rPr lang="en-US" dirty="0">
                <a:latin typeface="+mn-lt"/>
                <a:ea typeface="Al Nile" charset="-78"/>
                <a:cs typeface="Al Nile" charset="-78"/>
              </a:rPr>
            </a:br>
            <a:r>
              <a:rPr lang="en-US" sz="3000" dirty="0"/>
              <a:t> How to retrieve the collected eye-movement data from the testing computer </a:t>
            </a:r>
            <a:endParaRPr lang="en-US" sz="3000" dirty="0">
              <a:latin typeface="+mn-lt"/>
              <a:ea typeface="Al Nile" charset="-78"/>
              <a:cs typeface="Al Nile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33568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9547" y="749509"/>
            <a:ext cx="83795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STEP 1: Open </a:t>
            </a:r>
            <a:r>
              <a:rPr lang="en-US" sz="3000" dirty="0" err="1"/>
              <a:t>DataViewer</a:t>
            </a:r>
            <a:r>
              <a:rPr lang="en-US" sz="3000" dirty="0"/>
              <a:t> in Applications Folder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3063" y="1582057"/>
            <a:ext cx="6314621" cy="473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625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9547" y="749509"/>
            <a:ext cx="83795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STEP 2: Import Eye-Tracking Data (.EDF files)</a:t>
            </a:r>
          </a:p>
          <a:p>
            <a:endParaRPr lang="en-US" sz="3000" dirty="0"/>
          </a:p>
          <a:p>
            <a:r>
              <a:rPr lang="en-US" sz="3000" dirty="0"/>
              <a:t>File </a:t>
            </a:r>
            <a:r>
              <a:rPr lang="en-US" sz="3000" dirty="0">
                <a:sym typeface="Wingdings"/>
              </a:rPr>
              <a:t> Import Data  </a:t>
            </a:r>
            <a:r>
              <a:rPr lang="en-US" sz="3000" dirty="0" err="1">
                <a:sym typeface="Wingdings"/>
              </a:rPr>
              <a:t>EyeLink</a:t>
            </a:r>
            <a:r>
              <a:rPr lang="en-US" sz="3000" dirty="0">
                <a:sym typeface="Wingdings"/>
              </a:rPr>
              <a:t> File(s)</a:t>
            </a:r>
            <a:endParaRPr lang="en-US" sz="3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49" y="2496456"/>
            <a:ext cx="4700139" cy="35233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0150" y="2496456"/>
            <a:ext cx="4692650" cy="351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09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4635" y="584617"/>
            <a:ext cx="83795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STEP 3: Import Interest Area Template</a:t>
            </a:r>
          </a:p>
          <a:p>
            <a:r>
              <a:rPr lang="en-US" sz="3000" dirty="0"/>
              <a:t>	</a:t>
            </a:r>
          </a:p>
          <a:p>
            <a:r>
              <a:rPr lang="en-US" sz="3000" dirty="0"/>
              <a:t>File </a:t>
            </a:r>
            <a:r>
              <a:rPr lang="en-US" sz="3000" dirty="0">
                <a:sym typeface="Wingdings"/>
              </a:rPr>
              <a:t> Import Data  Interest Area Template</a:t>
            </a:r>
            <a:endParaRPr lang="en-US" sz="3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8749" y="2256972"/>
            <a:ext cx="5723759" cy="42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441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4634" y="584617"/>
            <a:ext cx="116373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STEP 4: Set Interest Area</a:t>
            </a:r>
          </a:p>
          <a:p>
            <a:r>
              <a:rPr lang="en-US" sz="3000" dirty="0"/>
              <a:t>	</a:t>
            </a:r>
          </a:p>
          <a:p>
            <a:r>
              <a:rPr lang="en-US" sz="3000" dirty="0"/>
              <a:t>Click on file name at top </a:t>
            </a:r>
            <a:r>
              <a:rPr lang="en-US" sz="3000" dirty="0">
                <a:sym typeface="Wingdings"/>
              </a:rPr>
              <a:t> Default Interest Area Set your template 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522" y="2405479"/>
            <a:ext cx="5574393" cy="41787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4458" y="2405478"/>
            <a:ext cx="5574392" cy="417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736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4634" y="584617"/>
            <a:ext cx="116373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STEP 5: Create Fixation Report</a:t>
            </a:r>
          </a:p>
          <a:p>
            <a:r>
              <a:rPr lang="en-US" sz="3000" dirty="0"/>
              <a:t>	</a:t>
            </a:r>
          </a:p>
          <a:p>
            <a:endParaRPr lang="en-US" sz="3000" dirty="0"/>
          </a:p>
        </p:txBody>
      </p:sp>
      <p:sp>
        <p:nvSpPr>
          <p:cNvPr id="10" name="Rectangle 9"/>
          <p:cNvSpPr/>
          <p:nvPr/>
        </p:nvSpPr>
        <p:spPr>
          <a:xfrm>
            <a:off x="59020" y="2249990"/>
            <a:ext cx="375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Analysis </a:t>
            </a:r>
            <a:r>
              <a:rPr lang="en-US">
                <a:sym typeface="Wingdings"/>
              </a:rPr>
              <a:t> Reports  Fixation Report</a:t>
            </a:r>
            <a:endParaRPr lang="en-US" dirty="0">
              <a:sym typeface="Wingding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87140" y="197299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>
              <a:sym typeface="Wingdings"/>
            </a:endParaRPr>
          </a:p>
          <a:p>
            <a:r>
              <a:rPr lang="en-US" dirty="0">
                <a:sym typeface="Wingdings"/>
              </a:rPr>
              <a:t>Command A  &gt; &gt;  Next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394844" y="2164909"/>
            <a:ext cx="2409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Wingdings"/>
              </a:rPr>
              <a:t>Save as Excel or Text file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079" y="2807367"/>
            <a:ext cx="3027881" cy="22697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7584" y="2807367"/>
            <a:ext cx="2559302" cy="19185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1510" y="2791398"/>
            <a:ext cx="2580604" cy="19344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97938" y="2791398"/>
            <a:ext cx="2919891" cy="218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66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new interest area template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210" y="1735684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Choose shape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Click in black window and drag cursor from top left to bottom right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Create name for interest area, click Enter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Repeat for additional interest areas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Click Save Interest Area Set to Disk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03" y="4377502"/>
            <a:ext cx="2754252" cy="20646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1412" y="4343907"/>
            <a:ext cx="2269895" cy="22206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4764" y="4343907"/>
            <a:ext cx="1821072" cy="24280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1901" y="4422792"/>
            <a:ext cx="2751899" cy="206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195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2461</TotalTime>
  <Words>111</Words>
  <Application>Microsoft Office PowerPoint</Application>
  <PresentationFormat>Widescreen</PresentationFormat>
  <Paragraphs>27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Al Nile</vt:lpstr>
      <vt:lpstr>Arial</vt:lpstr>
      <vt:lpstr>Calibri</vt:lpstr>
      <vt:lpstr>Calibri Light</vt:lpstr>
      <vt:lpstr>Wingdings</vt:lpstr>
      <vt:lpstr>Office Theme</vt:lpstr>
      <vt:lpstr>Retrieving:  How to retrieve the collected eye-movement data from the testing computer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Creating a new interest area template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Eye-Tracking Tutorial</dc:title>
  <dc:creator>Scott Schroeder</dc:creator>
  <cp:lastModifiedBy>Peiyao Chen</cp:lastModifiedBy>
  <cp:revision>71</cp:revision>
  <cp:lastPrinted>2016-06-01T19:46:17Z</cp:lastPrinted>
  <dcterms:created xsi:type="dcterms:W3CDTF">2016-05-22T23:14:20Z</dcterms:created>
  <dcterms:modified xsi:type="dcterms:W3CDTF">2016-07-05T21:52:48Z</dcterms:modified>
</cp:coreProperties>
</file>